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6" r:id="rId17"/>
    <p:sldId id="273" r:id="rId18"/>
    <p:sldId id="272" r:id="rId19"/>
    <p:sldId id="269" r:id="rId20"/>
    <p:sldId id="271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1B4"/>
    <a:srgbClr val="568FBE"/>
    <a:srgbClr val="407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2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3F5DA-F93B-49B4-9827-F0E42DB8F1C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749F4-9308-4193-98C5-CBE3F06008A8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gm:t>
    </dgm:pt>
    <dgm:pt modelId="{93E0687F-D284-4204-86A0-49C59DEAB83E}" type="parTrans" cxnId="{7691BECD-639D-4A2D-9611-C0FDA8E722D3}">
      <dgm:prSet/>
      <dgm:spPr/>
      <dgm:t>
        <a:bodyPr/>
        <a:lstStyle/>
        <a:p>
          <a:endParaRPr lang="en-US"/>
        </a:p>
      </dgm:t>
    </dgm:pt>
    <dgm:pt modelId="{96BA41F1-5DA3-4A3E-A171-799FAEA75E72}" type="sibTrans" cxnId="{7691BECD-639D-4A2D-9611-C0FDA8E722D3}">
      <dgm:prSet/>
      <dgm:spPr/>
      <dgm:t>
        <a:bodyPr/>
        <a:lstStyle/>
        <a:p>
          <a:endParaRPr lang="en-US"/>
        </a:p>
      </dgm:t>
    </dgm:pt>
    <dgm:pt modelId="{CED9D3C7-FAAC-4A28-94B2-0DAE67EA3F6F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30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gm:t>
    </dgm:pt>
    <dgm:pt modelId="{0EDEBA60-5C3F-43EC-AE97-BCC4BD261468}" type="parTrans" cxnId="{3E76B670-DDFE-4CC4-9B19-BD0CAE0C4D9A}">
      <dgm:prSet/>
      <dgm:spPr/>
      <dgm:t>
        <a:bodyPr/>
        <a:lstStyle/>
        <a:p>
          <a:endParaRPr lang="en-US"/>
        </a:p>
      </dgm:t>
    </dgm:pt>
    <dgm:pt modelId="{F1D1755E-CC84-42BC-B76B-789B36A420A7}" type="sibTrans" cxnId="{3E76B670-DDFE-4CC4-9B19-BD0CAE0C4D9A}">
      <dgm:prSet/>
      <dgm:spPr/>
      <dgm:t>
        <a:bodyPr/>
        <a:lstStyle/>
        <a:p>
          <a:endParaRPr lang="en-US"/>
        </a:p>
      </dgm:t>
    </dgm:pt>
    <dgm:pt modelId="{05B0842C-A744-4925-80CF-C24446D09F9C}">
      <dgm:prSet phldrT="[Text]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gm:t>
    </dgm:pt>
    <dgm:pt modelId="{5F12FB12-989A-4ADF-BF6F-8A6BB9D6A3AF}" type="parTrans" cxnId="{D2B0700A-81F2-4B12-905B-70EB962E6927}">
      <dgm:prSet/>
      <dgm:spPr/>
      <dgm:t>
        <a:bodyPr/>
        <a:lstStyle/>
        <a:p>
          <a:endParaRPr lang="en-US"/>
        </a:p>
      </dgm:t>
    </dgm:pt>
    <dgm:pt modelId="{597E4E6E-3A25-4E3C-80CC-EE3C35C123FA}" type="sibTrans" cxnId="{D2B0700A-81F2-4B12-905B-70EB962E6927}">
      <dgm:prSet/>
      <dgm:spPr/>
      <dgm:t>
        <a:bodyPr/>
        <a:lstStyle/>
        <a:p>
          <a:endParaRPr lang="en-US"/>
        </a:p>
      </dgm:t>
    </dgm:pt>
    <dgm:pt modelId="{B7D36649-99CA-4DC3-90AB-585FA16697DB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gm:t>
    </dgm:pt>
    <dgm:pt modelId="{AF88575A-958F-4173-AE36-DA633EB0A8F0}" type="parTrans" cxnId="{0A2062B2-2977-4CC6-A576-4A547F72AE34}">
      <dgm:prSet/>
      <dgm:spPr/>
      <dgm:t>
        <a:bodyPr/>
        <a:lstStyle/>
        <a:p>
          <a:endParaRPr lang="en-US"/>
        </a:p>
      </dgm:t>
    </dgm:pt>
    <dgm:pt modelId="{BA9EB891-BDFD-4D8E-908D-1EDE68526F6F}" type="sibTrans" cxnId="{0A2062B2-2977-4CC6-A576-4A547F72AE34}">
      <dgm:prSet/>
      <dgm:spPr/>
      <dgm:t>
        <a:bodyPr/>
        <a:lstStyle/>
        <a:p>
          <a:endParaRPr lang="en-US"/>
        </a:p>
      </dgm:t>
    </dgm:pt>
    <dgm:pt modelId="{4DD34AA2-EB34-4528-9B8B-8DAF94C2CE2A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25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gm:t>
    </dgm:pt>
    <dgm:pt modelId="{4CADB976-A06A-4C9B-ADD0-AE402C535495}" type="parTrans" cxnId="{E619ACE8-D627-4B57-8433-9CA1BDD08F51}">
      <dgm:prSet/>
      <dgm:spPr/>
      <dgm:t>
        <a:bodyPr/>
        <a:lstStyle/>
        <a:p>
          <a:endParaRPr lang="en-US"/>
        </a:p>
      </dgm:t>
    </dgm:pt>
    <dgm:pt modelId="{C2FA5050-314D-40BF-B6C8-D73196100B59}" type="sibTrans" cxnId="{E619ACE8-D627-4B57-8433-9CA1BDD08F51}">
      <dgm:prSet/>
      <dgm:spPr/>
      <dgm:t>
        <a:bodyPr/>
        <a:lstStyle/>
        <a:p>
          <a:endParaRPr lang="en-US"/>
        </a:p>
      </dgm:t>
    </dgm:pt>
    <dgm:pt modelId="{253B8B39-B316-4E3D-BDE4-D11676A25FAC}" type="pres">
      <dgm:prSet presAssocID="{FC83F5DA-F93B-49B4-9827-F0E42DB8F1CD}" presName="CompostProcess" presStyleCnt="0">
        <dgm:presLayoutVars>
          <dgm:dir/>
          <dgm:resizeHandles val="exact"/>
        </dgm:presLayoutVars>
      </dgm:prSet>
      <dgm:spPr/>
    </dgm:pt>
    <dgm:pt modelId="{41E76236-6BD4-415C-A8B8-B57F2441A10E}" type="pres">
      <dgm:prSet presAssocID="{FC83F5DA-F93B-49B4-9827-F0E42DB8F1CD}" presName="arrow" presStyleLbl="bgShp" presStyleIdx="0" presStyleCnt="1"/>
      <dgm:spPr>
        <a:solidFill>
          <a:schemeClr val="tx2">
            <a:lumMod val="25000"/>
            <a:lumOff val="75000"/>
          </a:schemeClr>
        </a:solidFill>
      </dgm:spPr>
    </dgm:pt>
    <dgm:pt modelId="{1D1DE8F2-C10F-4F0C-BA15-2508C9B8F7F3}" type="pres">
      <dgm:prSet presAssocID="{FC83F5DA-F93B-49B4-9827-F0E42DB8F1CD}" presName="linearProcess" presStyleCnt="0"/>
      <dgm:spPr/>
    </dgm:pt>
    <dgm:pt modelId="{51D42310-99AD-4530-8D85-6879DFC3AABA}" type="pres">
      <dgm:prSet presAssocID="{7A4749F4-9308-4193-98C5-CBE3F06008A8}" presName="textNode" presStyleLbl="node1" presStyleIdx="0" presStyleCnt="5">
        <dgm:presLayoutVars>
          <dgm:bulletEnabled val="1"/>
        </dgm:presLayoutVars>
      </dgm:prSet>
      <dgm:spPr/>
    </dgm:pt>
    <dgm:pt modelId="{631E29E8-305F-49E7-9B2E-19FAEB1FE651}" type="pres">
      <dgm:prSet presAssocID="{96BA41F1-5DA3-4A3E-A171-799FAEA75E72}" presName="sibTrans" presStyleCnt="0"/>
      <dgm:spPr/>
    </dgm:pt>
    <dgm:pt modelId="{F306281C-E56C-40BE-A9CC-A27F3949D6B9}" type="pres">
      <dgm:prSet presAssocID="{CED9D3C7-FAAC-4A28-94B2-0DAE67EA3F6F}" presName="textNode" presStyleLbl="node1" presStyleIdx="1" presStyleCnt="5">
        <dgm:presLayoutVars>
          <dgm:bulletEnabled val="1"/>
        </dgm:presLayoutVars>
      </dgm:prSet>
      <dgm:spPr/>
    </dgm:pt>
    <dgm:pt modelId="{8E298600-131F-4254-AEE5-C2676F707C89}" type="pres">
      <dgm:prSet presAssocID="{F1D1755E-CC84-42BC-B76B-789B36A420A7}" presName="sibTrans" presStyleCnt="0"/>
      <dgm:spPr/>
    </dgm:pt>
    <dgm:pt modelId="{1FB89885-E06C-4E78-BB16-FDADAFD28964}" type="pres">
      <dgm:prSet presAssocID="{05B0842C-A744-4925-80CF-C24446D09F9C}" presName="textNode" presStyleLbl="node1" presStyleIdx="2" presStyleCnt="5">
        <dgm:presLayoutVars>
          <dgm:bulletEnabled val="1"/>
        </dgm:presLayoutVars>
      </dgm:prSet>
      <dgm:spPr/>
    </dgm:pt>
    <dgm:pt modelId="{301B00A7-A50B-47BB-A974-A9BF45A9BC49}" type="pres">
      <dgm:prSet presAssocID="{597E4E6E-3A25-4E3C-80CC-EE3C35C123FA}" presName="sibTrans" presStyleCnt="0"/>
      <dgm:spPr/>
    </dgm:pt>
    <dgm:pt modelId="{0C8DEDA0-89AA-4476-A49A-0229C830C06B}" type="pres">
      <dgm:prSet presAssocID="{B7D36649-99CA-4DC3-90AB-585FA16697DB}" presName="textNode" presStyleLbl="node1" presStyleIdx="3" presStyleCnt="5">
        <dgm:presLayoutVars>
          <dgm:bulletEnabled val="1"/>
        </dgm:presLayoutVars>
      </dgm:prSet>
      <dgm:spPr/>
    </dgm:pt>
    <dgm:pt modelId="{0503ED7C-9877-40D5-8357-867641CB45E0}" type="pres">
      <dgm:prSet presAssocID="{BA9EB891-BDFD-4D8E-908D-1EDE68526F6F}" presName="sibTrans" presStyleCnt="0"/>
      <dgm:spPr/>
    </dgm:pt>
    <dgm:pt modelId="{56E9B6B7-A33E-4D83-A5AA-24B52DC3162F}" type="pres">
      <dgm:prSet presAssocID="{4DD34AA2-EB34-4528-9B8B-8DAF94C2CE2A}" presName="textNode" presStyleLbl="node1" presStyleIdx="4" presStyleCnt="5" custScaleX="100620">
        <dgm:presLayoutVars>
          <dgm:bulletEnabled val="1"/>
        </dgm:presLayoutVars>
      </dgm:prSet>
      <dgm:spPr/>
    </dgm:pt>
  </dgm:ptLst>
  <dgm:cxnLst>
    <dgm:cxn modelId="{D2B0700A-81F2-4B12-905B-70EB962E6927}" srcId="{FC83F5DA-F93B-49B4-9827-F0E42DB8F1CD}" destId="{05B0842C-A744-4925-80CF-C24446D09F9C}" srcOrd="2" destOrd="0" parTransId="{5F12FB12-989A-4ADF-BF6F-8A6BB9D6A3AF}" sibTransId="{597E4E6E-3A25-4E3C-80CC-EE3C35C123FA}"/>
    <dgm:cxn modelId="{D58A4B40-9788-492B-A7CB-240CEB603183}" type="presOf" srcId="{05B0842C-A744-4925-80CF-C24446D09F9C}" destId="{1FB89885-E06C-4E78-BB16-FDADAFD28964}" srcOrd="0" destOrd="0" presId="urn:microsoft.com/office/officeart/2005/8/layout/hProcess9"/>
    <dgm:cxn modelId="{2CFF3063-CC54-44D7-AB5F-4AED907B8329}" type="presOf" srcId="{B7D36649-99CA-4DC3-90AB-585FA16697DB}" destId="{0C8DEDA0-89AA-4476-A49A-0229C830C06B}" srcOrd="0" destOrd="0" presId="urn:microsoft.com/office/officeart/2005/8/layout/hProcess9"/>
    <dgm:cxn modelId="{8680F76D-CA30-45CD-94B8-87E1F3CABD50}" type="presOf" srcId="{CED9D3C7-FAAC-4A28-94B2-0DAE67EA3F6F}" destId="{F306281C-E56C-40BE-A9CC-A27F3949D6B9}" srcOrd="0" destOrd="0" presId="urn:microsoft.com/office/officeart/2005/8/layout/hProcess9"/>
    <dgm:cxn modelId="{E530A56E-F887-432A-B3C3-5BBC2A80AF46}" type="presOf" srcId="{7A4749F4-9308-4193-98C5-CBE3F06008A8}" destId="{51D42310-99AD-4530-8D85-6879DFC3AABA}" srcOrd="0" destOrd="0" presId="urn:microsoft.com/office/officeart/2005/8/layout/hProcess9"/>
    <dgm:cxn modelId="{3E76B670-DDFE-4CC4-9B19-BD0CAE0C4D9A}" srcId="{FC83F5DA-F93B-49B4-9827-F0E42DB8F1CD}" destId="{CED9D3C7-FAAC-4A28-94B2-0DAE67EA3F6F}" srcOrd="1" destOrd="0" parTransId="{0EDEBA60-5C3F-43EC-AE97-BCC4BD261468}" sibTransId="{F1D1755E-CC84-42BC-B76B-789B36A420A7}"/>
    <dgm:cxn modelId="{93539889-D3A6-403F-A2E4-9257E64D492D}" type="presOf" srcId="{4DD34AA2-EB34-4528-9B8B-8DAF94C2CE2A}" destId="{56E9B6B7-A33E-4D83-A5AA-24B52DC3162F}" srcOrd="0" destOrd="0" presId="urn:microsoft.com/office/officeart/2005/8/layout/hProcess9"/>
    <dgm:cxn modelId="{0A2062B2-2977-4CC6-A576-4A547F72AE34}" srcId="{FC83F5DA-F93B-49B4-9827-F0E42DB8F1CD}" destId="{B7D36649-99CA-4DC3-90AB-585FA16697DB}" srcOrd="3" destOrd="0" parTransId="{AF88575A-958F-4173-AE36-DA633EB0A8F0}" sibTransId="{BA9EB891-BDFD-4D8E-908D-1EDE68526F6F}"/>
    <dgm:cxn modelId="{9B0399CA-6AD1-4767-8858-876DD9DE8723}" type="presOf" srcId="{FC83F5DA-F93B-49B4-9827-F0E42DB8F1CD}" destId="{253B8B39-B316-4E3D-BDE4-D11676A25FAC}" srcOrd="0" destOrd="0" presId="urn:microsoft.com/office/officeart/2005/8/layout/hProcess9"/>
    <dgm:cxn modelId="{7691BECD-639D-4A2D-9611-C0FDA8E722D3}" srcId="{FC83F5DA-F93B-49B4-9827-F0E42DB8F1CD}" destId="{7A4749F4-9308-4193-98C5-CBE3F06008A8}" srcOrd="0" destOrd="0" parTransId="{93E0687F-D284-4204-86A0-49C59DEAB83E}" sibTransId="{96BA41F1-5DA3-4A3E-A171-799FAEA75E72}"/>
    <dgm:cxn modelId="{E619ACE8-D627-4B57-8433-9CA1BDD08F51}" srcId="{FC83F5DA-F93B-49B4-9827-F0E42DB8F1CD}" destId="{4DD34AA2-EB34-4528-9B8B-8DAF94C2CE2A}" srcOrd="4" destOrd="0" parTransId="{4CADB976-A06A-4C9B-ADD0-AE402C535495}" sibTransId="{C2FA5050-314D-40BF-B6C8-D73196100B59}"/>
    <dgm:cxn modelId="{C0061455-1C7E-4E23-9CDD-865AFA4989B5}" type="presParOf" srcId="{253B8B39-B316-4E3D-BDE4-D11676A25FAC}" destId="{41E76236-6BD4-415C-A8B8-B57F2441A10E}" srcOrd="0" destOrd="0" presId="urn:microsoft.com/office/officeart/2005/8/layout/hProcess9"/>
    <dgm:cxn modelId="{E21B2E40-85B0-47C3-B0F1-60EFCDB42C7E}" type="presParOf" srcId="{253B8B39-B316-4E3D-BDE4-D11676A25FAC}" destId="{1D1DE8F2-C10F-4F0C-BA15-2508C9B8F7F3}" srcOrd="1" destOrd="0" presId="urn:microsoft.com/office/officeart/2005/8/layout/hProcess9"/>
    <dgm:cxn modelId="{B0AEFD6E-BB62-4FB3-8140-4A1E0F06D4B6}" type="presParOf" srcId="{1D1DE8F2-C10F-4F0C-BA15-2508C9B8F7F3}" destId="{51D42310-99AD-4530-8D85-6879DFC3AABA}" srcOrd="0" destOrd="0" presId="urn:microsoft.com/office/officeart/2005/8/layout/hProcess9"/>
    <dgm:cxn modelId="{8F14DF9C-6FCB-4DFF-BF34-7C1325525728}" type="presParOf" srcId="{1D1DE8F2-C10F-4F0C-BA15-2508C9B8F7F3}" destId="{631E29E8-305F-49E7-9B2E-19FAEB1FE651}" srcOrd="1" destOrd="0" presId="urn:microsoft.com/office/officeart/2005/8/layout/hProcess9"/>
    <dgm:cxn modelId="{51569CC1-42BE-4F3D-9326-9A72327613D1}" type="presParOf" srcId="{1D1DE8F2-C10F-4F0C-BA15-2508C9B8F7F3}" destId="{F306281C-E56C-40BE-A9CC-A27F3949D6B9}" srcOrd="2" destOrd="0" presId="urn:microsoft.com/office/officeart/2005/8/layout/hProcess9"/>
    <dgm:cxn modelId="{98F6D9B1-55EC-4493-A3F7-B9A0928D2D2F}" type="presParOf" srcId="{1D1DE8F2-C10F-4F0C-BA15-2508C9B8F7F3}" destId="{8E298600-131F-4254-AEE5-C2676F707C89}" srcOrd="3" destOrd="0" presId="urn:microsoft.com/office/officeart/2005/8/layout/hProcess9"/>
    <dgm:cxn modelId="{73A18056-18FB-4A5C-8831-03E660EFD3A4}" type="presParOf" srcId="{1D1DE8F2-C10F-4F0C-BA15-2508C9B8F7F3}" destId="{1FB89885-E06C-4E78-BB16-FDADAFD28964}" srcOrd="4" destOrd="0" presId="urn:microsoft.com/office/officeart/2005/8/layout/hProcess9"/>
    <dgm:cxn modelId="{A612DF5D-1D83-481E-9612-7DB364A78F71}" type="presParOf" srcId="{1D1DE8F2-C10F-4F0C-BA15-2508C9B8F7F3}" destId="{301B00A7-A50B-47BB-A974-A9BF45A9BC49}" srcOrd="5" destOrd="0" presId="urn:microsoft.com/office/officeart/2005/8/layout/hProcess9"/>
    <dgm:cxn modelId="{9029952A-AEE9-45A2-96EE-CF853861083F}" type="presParOf" srcId="{1D1DE8F2-C10F-4F0C-BA15-2508C9B8F7F3}" destId="{0C8DEDA0-89AA-4476-A49A-0229C830C06B}" srcOrd="6" destOrd="0" presId="urn:microsoft.com/office/officeart/2005/8/layout/hProcess9"/>
    <dgm:cxn modelId="{1E2CD9DA-A466-4765-AA53-D324AB9ADD20}" type="presParOf" srcId="{1D1DE8F2-C10F-4F0C-BA15-2508C9B8F7F3}" destId="{0503ED7C-9877-40D5-8357-867641CB45E0}" srcOrd="7" destOrd="0" presId="urn:microsoft.com/office/officeart/2005/8/layout/hProcess9"/>
    <dgm:cxn modelId="{126293D8-DB82-4BB6-8964-930A54A54A4B}" type="presParOf" srcId="{1D1DE8F2-C10F-4F0C-BA15-2508C9B8F7F3}" destId="{56E9B6B7-A33E-4D83-A5AA-24B52DC3162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76236-6BD4-415C-A8B8-B57F2441A10E}">
      <dsp:nvSpPr>
        <dsp:cNvPr id="0" name=""/>
        <dsp:cNvSpPr/>
      </dsp:nvSpPr>
      <dsp:spPr>
        <a:xfrm>
          <a:off x="904604" y="0"/>
          <a:ext cx="10252178" cy="5418667"/>
        </a:xfrm>
        <a:prstGeom prst="rightArrow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42310-99AD-4530-8D85-6879DFC3AABA}">
      <dsp:nvSpPr>
        <dsp:cNvPr id="0" name=""/>
        <dsp:cNvSpPr/>
      </dsp:nvSpPr>
      <dsp:spPr>
        <a:xfrm>
          <a:off x="417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sp:txBody>
      <dsp:txXfrm>
        <a:off x="106224" y="1731407"/>
        <a:ext cx="2061516" cy="1955852"/>
      </dsp:txXfrm>
    </dsp:sp>
    <dsp:sp modelId="{F306281C-E56C-40BE-A9CC-A27F3949D6B9}">
      <dsp:nvSpPr>
        <dsp:cNvPr id="0" name=""/>
        <dsp:cNvSpPr/>
      </dsp:nvSpPr>
      <dsp:spPr>
        <a:xfrm>
          <a:off x="2443749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sp:txBody>
      <dsp:txXfrm>
        <a:off x="2549556" y="1731407"/>
        <a:ext cx="2061516" cy="1955852"/>
      </dsp:txXfrm>
    </dsp:sp>
    <dsp:sp modelId="{1FB89885-E06C-4E78-BB16-FDADAFD28964}">
      <dsp:nvSpPr>
        <dsp:cNvPr id="0" name=""/>
        <dsp:cNvSpPr/>
      </dsp:nvSpPr>
      <dsp:spPr>
        <a:xfrm>
          <a:off x="4887081" y="1625600"/>
          <a:ext cx="2273130" cy="2167466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sp:txBody>
      <dsp:txXfrm>
        <a:off x="4992888" y="1731407"/>
        <a:ext cx="2061516" cy="1955852"/>
      </dsp:txXfrm>
    </dsp:sp>
    <dsp:sp modelId="{0C8DEDA0-89AA-4476-A49A-0229C830C06B}">
      <dsp:nvSpPr>
        <dsp:cNvPr id="0" name=""/>
        <dsp:cNvSpPr/>
      </dsp:nvSpPr>
      <dsp:spPr>
        <a:xfrm>
          <a:off x="7330413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sp:txBody>
      <dsp:txXfrm>
        <a:off x="7436220" y="1731407"/>
        <a:ext cx="2061516" cy="1955852"/>
      </dsp:txXfrm>
    </dsp:sp>
    <dsp:sp modelId="{56E9B6B7-A33E-4D83-A5AA-24B52DC3162F}">
      <dsp:nvSpPr>
        <dsp:cNvPr id="0" name=""/>
        <dsp:cNvSpPr/>
      </dsp:nvSpPr>
      <dsp:spPr>
        <a:xfrm>
          <a:off x="9773746" y="1625600"/>
          <a:ext cx="2287223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sp:txBody>
      <dsp:txXfrm>
        <a:off x="9879553" y="1731407"/>
        <a:ext cx="2075609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B1973-5532-414E-BAD6-893D6F2D98E0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2A8B-A4AE-4248-937B-F612E484DE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DFA8F-08F1-C74B-8342-1F4A9DC60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E76-CF1C-01C4-BC08-0F5225D6C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6A96E-E8E5-9645-A132-FF02B6A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01F73-5E65-4DA3-0B1A-5C4D1B4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329A-F6FA-A8EA-A7A2-A75A2C1E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AEA04-BA9A-4E8D-8C33-62B46C89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EB46D6-4CE4-4234-0686-0B3E22C9D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363E2-0A23-CC51-6F13-BD170E22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E324E-FCD2-582B-6ECB-ED6B24B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E8090-27B1-B1D5-DF6A-4C245C94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00FDB5-6C96-2ACA-6A34-57E28B689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8D1A40-6001-9841-0A88-CC5B982C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E87159-F44C-412B-758E-BF000B45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AB476-3DEE-20A4-5034-17AE35B0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3014A-C523-91F3-6DC6-6A16A30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B8F48-E0BA-DAC4-E53F-5F696C91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483E1-E416-72D3-98B4-5BD321B6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37AD42-FC85-C7FB-BACE-032891A6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731CF-A67E-FCDE-579A-8D84B7C0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BFE42-0FBC-9F04-7192-AF09AB11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B380E-60A3-F938-9D79-3A5FDEDB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0FDF5-9DBB-8C63-C0C8-F9C8D2D19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1D658F-CA1D-3EEE-140B-6786086F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91BCB-EED4-55C1-A56E-41B2541E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E11CE-D248-6157-42D3-DD0BBED2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7A09E-A99D-54E5-BD58-F2B40F71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6D0B6-E9C2-006D-6198-5F0B14C91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A959DE-F96B-9F85-E023-7D97F004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892EC-FADE-23FF-2B9C-CD90E51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06FD-B7E0-E041-4E0F-2688502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BBEBA1-789F-6EEB-5A0E-85C4257A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92FB-97B4-BCEC-6481-B0B99444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EDE89-D8AD-E0A2-D0A9-F794D40A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95CC41-7155-1C9A-ECD8-C6A718995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E83479-213E-B21E-3F9B-C4B220B32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B077-0C36-F19C-5AEA-CA8B66244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8B489B-DF20-82A7-8D98-0F4AF99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77B899-A620-6FE7-2C3A-0565A04B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EFB859-D69A-D836-8A9E-CBD0F86D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77EDB-D918-840D-D79D-B17FA8A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F74FE2-5741-8AA1-2AA0-213832CF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1599-6C3B-BFDB-7F9D-BC1998FE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CA8F78-BD3B-6872-D450-2E1EBF28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4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508010-7096-A353-A775-D6B00FF7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01085C-3384-301C-CE1C-3C394B13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0FB71-3A38-BA07-6F7C-4CDBC73A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12AC4-4532-1DB7-8FDB-7ED5FB61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27AF4-6E42-0DE1-BE75-CDA6DB8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D897D-A9BD-5A50-4E96-C56E912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5DE7BE-F6A8-B5CA-FAF0-2ECFA8C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BFDB7D-A5FC-8D74-08B1-2D7B6BDD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157EC1-27EC-0501-00F9-4A51D578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9F88F-9BAD-A940-21BB-91FBE02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D69131-D165-DD49-9708-C79ECAE0F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7BCFE-70D6-4280-C95D-87187A14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BBE87-F009-DD7F-5F52-53089B97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BB27-D3D7-E61E-8CEE-2067788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F56EF9-9F0B-EB21-4581-4270D8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EE004B-180B-E203-CEB8-B4A356E8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B16085-96B3-6D3D-7694-D4BC4230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BEA7F-8389-ABF5-DB95-9AC7650CC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C39E0-468B-4B9B-8170-D9826BAF2FA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D3903-ABCA-63C0-6F9D-C77EDA41A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827FC-3953-C471-57B9-24E4A946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AC5F9-62DD-463B-92E2-5EEA530151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hsayed/Into_R_2024" TargetMode="External"/><Relationship Id="rId2" Type="http://schemas.openxmlformats.org/officeDocument/2006/relationships/hyperlink" Target="https://github.com/git-guides/install-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lias.uni-mannheim.de/goto.php?target=crs_1334688" TargetMode="External"/><Relationship Id="rId5" Type="http://schemas.openxmlformats.org/officeDocument/2006/relationships/hyperlink" Target="https://okan2022.github.io/bookdown_aiitr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B4"/>
            </a:gs>
            <a:gs pos="51000">
              <a:srgbClr val="568FBE"/>
            </a:gs>
            <a:gs pos="100000">
              <a:srgbClr val="4078A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1C863-BEDC-9D40-926E-E22D9D39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062" y="898769"/>
            <a:ext cx="9144000" cy="208670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 to R</a:t>
            </a: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Session 1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0A131-17AA-2E1A-778E-4982DBE8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8" y="5298831"/>
            <a:ext cx="6330460" cy="132079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Dr. Muhammad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Muhammad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Quantitative Methods in the Social Sciences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International Relations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D3A8E2-E80F-57E1-49E6-6C04F92F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62" y="5423876"/>
            <a:ext cx="3745660" cy="1070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593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976532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 more substantive findings using simulations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C8981D-CE52-9757-B6DB-EA6B7126D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967" r="3480" b="1924"/>
          <a:stretch/>
        </p:blipFill>
        <p:spPr>
          <a:xfrm>
            <a:off x="2895599" y="756138"/>
            <a:ext cx="6459415" cy="603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Carry out advanced analyses (e.g. Mediation Analysis)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A7A511-72AA-240F-C243-5D18734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20" r="4762" b="7143"/>
          <a:stretch/>
        </p:blipFill>
        <p:spPr>
          <a:xfrm>
            <a:off x="2119637" y="1020831"/>
            <a:ext cx="8341535" cy="5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7" y="0"/>
            <a:ext cx="4537668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Process and Present</a:t>
            </a:r>
          </a:p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Spatial Data</a:t>
            </a:r>
          </a:p>
        </p:txBody>
      </p:sp>
      <p:pic>
        <p:nvPicPr>
          <p:cNvPr id="4" name="Grafik 3" descr="Ein Bild, das Text, Karte, Diagramm, Atlas enthält.&#10;&#10;Automatisch generierte Beschreibung">
            <a:extLst>
              <a:ext uri="{FF2B5EF4-FFF2-40B4-BE49-F238E27FC236}">
                <a16:creationId xmlns:a16="http://schemas.microsoft.com/office/drawing/2014/main" id="{847468A7-2B6A-164A-771B-B3F02624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8" y="174170"/>
            <a:ext cx="5734684" cy="65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5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154697" cy="89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 data (e.g. Web-scraping)</a:t>
            </a:r>
          </a:p>
        </p:txBody>
      </p:sp>
      <p:pic>
        <p:nvPicPr>
          <p:cNvPr id="3" name="Grafik 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1C301F9-33CA-C4DD-5ADF-2BA35D9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5" y="1079640"/>
            <a:ext cx="1025220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4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667414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Most Importantly, frees you up to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take care of the rest of your paper!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F557F5E-E294-BA85-E797-3D13CA6FD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829088"/>
              </p:ext>
            </p:extLst>
          </p:nvPr>
        </p:nvGraphicFramePr>
        <p:xfrm>
          <a:off x="65306" y="582006"/>
          <a:ext cx="120613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A925F6-7FF1-B0F2-C11A-775532C2F40E}"/>
              </a:ext>
            </a:extLst>
          </p:cNvPr>
          <p:cNvSpPr/>
          <p:nvPr/>
        </p:nvSpPr>
        <p:spPr>
          <a:xfrm rot="18797510">
            <a:off x="4524809" y="4847082"/>
            <a:ext cx="1692000" cy="398631"/>
          </a:xfrm>
          <a:prstGeom prst="rightArrow">
            <a:avLst>
              <a:gd name="adj1" fmla="val 29269"/>
              <a:gd name="adj2" fmla="val 117643"/>
            </a:avLst>
          </a:prstGeom>
          <a:solidFill>
            <a:srgbClr val="4581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EE2FD8E-80A5-4D6F-ECB6-F97E3109A190}"/>
              </a:ext>
            </a:extLst>
          </p:cNvPr>
          <p:cNvSpPr txBox="1">
            <a:spLocks/>
          </p:cNvSpPr>
          <p:nvPr/>
        </p:nvSpPr>
        <p:spPr>
          <a:xfrm>
            <a:off x="3546230" y="5551714"/>
            <a:ext cx="3206261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world is bigger </a:t>
            </a:r>
            <a:b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 just this!</a:t>
            </a:r>
          </a:p>
        </p:txBody>
      </p:sp>
    </p:spTree>
    <p:extLst>
      <p:ext uri="{BB962C8B-B14F-4D97-AF65-F5344CB8AC3E}">
        <p14:creationId xmlns:p14="http://schemas.microsoft.com/office/powerpoint/2010/main" val="351231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Contents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Let’s have a look at the Syllabus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a nutshell : 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1 and 4: Most important intuitions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2: Most practical use for people with coding experience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3 (and maybe 5): Things you can pick up on your own</a:t>
            </a:r>
            <a:endParaRPr lang="en-US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26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let’s get started with RStudio!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files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R-scripts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a series in R commands saved in one file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RMarkdown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Rmd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 formatted text and code chucks (mini R-scripts)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data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RData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stores results from current session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Project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Rproj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ties all your files together and you don’t have to 				worry about telling R what your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 directory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65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RStudio in a glance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274FD-674E-820F-E6B0-12CF703A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3" y="834408"/>
            <a:ext cx="9589478" cy="57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7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Install and get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running: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https://github.com/git-guides/install-git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streamlines the process of retrieving, editing, and sharing code</a:t>
            </a:r>
            <a:endParaRPr lang="en-US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 to course repository: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https://github.com/mashsayed/Into_R_2024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Copy link of repository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781010-DC1A-A04B-602E-1DC728AA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22" b="12513"/>
          <a:stretch/>
        </p:blipFill>
        <p:spPr>
          <a:xfrm>
            <a:off x="4978399" y="3746857"/>
            <a:ext cx="4858211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4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 R project using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&gt;&gt; file &gt;&gt; New Project…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1CC71D-379B-5DBC-16BC-142DE63D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r="2215"/>
          <a:stretch/>
        </p:blipFill>
        <p:spPr>
          <a:xfrm>
            <a:off x="110121" y="2536597"/>
            <a:ext cx="11971757" cy="2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Instructor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F625C3-FDA5-E04B-F913-293990ED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17" y="1164011"/>
            <a:ext cx="8244136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Git to your GitHub Account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944317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the terminal type in the following commands: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user.name “your username"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user.email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“your_email@example.com"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37D2-0C2C-A62E-E19A-2C18902B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6" y="3571112"/>
            <a:ext cx="5415785" cy="28358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FC2497-2DCD-7EBE-5BD4-EC036118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13" y="3552079"/>
            <a:ext cx="5716816" cy="286993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BE0755-8062-1B08-CF36-FD295B68308E}"/>
              </a:ext>
            </a:extLst>
          </p:cNvPr>
          <p:cNvSpPr/>
          <p:nvPr/>
        </p:nvSpPr>
        <p:spPr>
          <a:xfrm>
            <a:off x="820615" y="3547667"/>
            <a:ext cx="703385" cy="33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Pulling, Committing, and Pushing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82564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Pull: download files from the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Commit + Push: upload your changes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4391D2-5467-198A-2AE0-EEB8E3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78" y="328246"/>
            <a:ext cx="2748076" cy="26572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13F477-6721-714F-2064-606E3FC5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76"/>
          <a:stretch/>
        </p:blipFill>
        <p:spPr>
          <a:xfrm>
            <a:off x="486507" y="2813538"/>
            <a:ext cx="7181838" cy="34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 this course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" y="76199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 will cover the basics of data manipulation in 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Building on previous teaching material prepared by: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Grafik 5" descr="Ein Bild, das Kleidung, Gebäude, Person, Mann enthält.&#10;&#10;Automatisch generierte Beschreibung">
            <a:extLst>
              <a:ext uri="{FF2B5EF4-FFF2-40B4-BE49-F238E27FC236}">
                <a16:creationId xmlns:a16="http://schemas.microsoft.com/office/drawing/2014/main" id="{928BADD0-F5E8-F879-90C3-9FD562DC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8562" r="63220" b="39241"/>
          <a:stretch/>
        </p:blipFill>
        <p:spPr>
          <a:xfrm>
            <a:off x="650666" y="2337653"/>
            <a:ext cx="2938584" cy="3312013"/>
          </a:xfrm>
          <a:prstGeom prst="rect">
            <a:avLst/>
          </a:prstGeom>
        </p:spPr>
      </p:pic>
      <p:pic>
        <p:nvPicPr>
          <p:cNvPr id="8" name="Grafik 7" descr="Ein Bild, das Person, draußen, Himmel, Menschliches Gesicht enthält.&#10;&#10;Automatisch generierte Beschreibung">
            <a:extLst>
              <a:ext uri="{FF2B5EF4-FFF2-40B4-BE49-F238E27FC236}">
                <a16:creationId xmlns:a16="http://schemas.microsoft.com/office/drawing/2014/main" id="{D7050ABF-737D-303B-C2D4-8A0AC9C4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9978" r="21738" b="11110"/>
          <a:stretch/>
        </p:blipFill>
        <p:spPr>
          <a:xfrm>
            <a:off x="4218634" y="2337653"/>
            <a:ext cx="3346658" cy="3325452"/>
          </a:xfrm>
          <a:prstGeom prst="rect">
            <a:avLst/>
          </a:prstGeom>
        </p:spPr>
      </p:pic>
      <p:pic>
        <p:nvPicPr>
          <p:cNvPr id="10" name="Grafik 9" descr="Ein Bild, das Menschliches Gesicht, Person, Kleidung, Porträt enthält.&#10;&#10;Automatisch generierte Beschreibung">
            <a:extLst>
              <a:ext uri="{FF2B5EF4-FFF2-40B4-BE49-F238E27FC236}">
                <a16:creationId xmlns:a16="http://schemas.microsoft.com/office/drawing/2014/main" id="{FCD51E67-DDFB-F36A-5BA4-4E113BB8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552" b="16391"/>
          <a:stretch/>
        </p:blipFill>
        <p:spPr>
          <a:xfrm>
            <a:off x="8194676" y="2337653"/>
            <a:ext cx="3227662" cy="33254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6AFCD0-A8B1-6863-8692-2B9D83748744}"/>
              </a:ext>
            </a:extLst>
          </p:cNvPr>
          <p:cNvSpPr txBox="1"/>
          <p:nvPr/>
        </p:nvSpPr>
        <p:spPr>
          <a:xfrm>
            <a:off x="1025804" y="5723867"/>
            <a:ext cx="2188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Leon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Siefken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0D3C2-B333-309D-EC95-D5E79FE6A5B4}"/>
              </a:ext>
            </a:extLst>
          </p:cNvPr>
          <p:cNvSpPr txBox="1"/>
          <p:nvPr/>
        </p:nvSpPr>
        <p:spPr>
          <a:xfrm>
            <a:off x="4797808" y="5737306"/>
            <a:ext cx="2466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Okan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Sarioglu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4EBF8F-BBCD-D3A3-F7FB-56AF4F432191}"/>
              </a:ext>
            </a:extLst>
          </p:cNvPr>
          <p:cNvSpPr txBox="1"/>
          <p:nvPr/>
        </p:nvSpPr>
        <p:spPr>
          <a:xfrm>
            <a:off x="8519950" y="5723867"/>
            <a:ext cx="257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Dr. Lion Behrens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D508FD-2CC0-982A-8803-F2990F31CB35}"/>
              </a:ext>
            </a:extLst>
          </p:cNvPr>
          <p:cNvSpPr txBox="1"/>
          <p:nvPr/>
        </p:nvSpPr>
        <p:spPr>
          <a:xfrm>
            <a:off x="4915789" y="6216310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5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5E8228-0A9E-2B21-7F44-B8736B8876F9}"/>
              </a:ext>
            </a:extLst>
          </p:cNvPr>
          <p:cNvSpPr txBox="1"/>
          <p:nvPr/>
        </p:nvSpPr>
        <p:spPr>
          <a:xfrm>
            <a:off x="8832333" y="6216309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6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Why this course? Why 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586"/>
            <a:ext cx="11016727" cy="520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is 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free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get started with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R-Studio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in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academia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the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industry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Wide userbase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; most likely someone ran into the same issue as you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can help with problems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Designed for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statistical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Simplifies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every step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of your analysis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A6D490B-546C-DBD7-FE46-77C9302B2627}"/>
              </a:ext>
            </a:extLst>
          </p:cNvPr>
          <p:cNvSpPr/>
          <p:nvPr/>
        </p:nvSpPr>
        <p:spPr>
          <a:xfrm>
            <a:off x="593969" y="5212862"/>
            <a:ext cx="6502400" cy="1391138"/>
          </a:xfrm>
          <a:prstGeom prst="rect">
            <a:avLst/>
          </a:prstGeom>
          <a:noFill/>
          <a:ln w="57150">
            <a:solidFill>
              <a:srgbClr val="568F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1" y="234461"/>
            <a:ext cx="10515600" cy="99511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Importing and Working with Different Types of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5D3333-CB22-25F1-5686-E74F15B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622138"/>
            <a:ext cx="9821455" cy="50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6CBA0D2-9FD0-859D-FB69-BD907DA2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3"/>
          <a:stretch/>
        </p:blipFill>
        <p:spPr>
          <a:xfrm>
            <a:off x="2321169" y="1114230"/>
            <a:ext cx="6486770" cy="566311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10515600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formatted summary statistics tables</a:t>
            </a:r>
          </a:p>
        </p:txBody>
      </p:sp>
    </p:spTree>
    <p:extLst>
      <p:ext uri="{BB962C8B-B14F-4D97-AF65-F5344CB8AC3E}">
        <p14:creationId xmlns:p14="http://schemas.microsoft.com/office/powerpoint/2010/main" val="38736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7522307" y="184290"/>
            <a:ext cx="4669693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 Correlations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Plot them nicely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ADC22C-2542-46FE-5E06-3363C954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55" r="1770" b="1984"/>
          <a:stretch/>
        </p:blipFill>
        <p:spPr>
          <a:xfrm>
            <a:off x="85969" y="184290"/>
            <a:ext cx="7041663" cy="64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5500077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Regressions and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Regression Tables</a:t>
            </a:r>
          </a:p>
        </p:txBody>
      </p:sp>
      <p:pic>
        <p:nvPicPr>
          <p:cNvPr id="3" name="Grafik 2" descr="Ein Bild, das Text, Karte Menü, Screenshot, Zahl enthält.&#10;&#10;Automatisch generierte Beschreibung">
            <a:extLst>
              <a:ext uri="{FF2B5EF4-FFF2-40B4-BE49-F238E27FC236}">
                <a16:creationId xmlns:a16="http://schemas.microsoft.com/office/drawing/2014/main" id="{180A3D99-751B-71A6-E55B-5EC38FE2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2" y="109413"/>
            <a:ext cx="5655369" cy="6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4656015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Plot regression results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61E444-9B3A-570F-F8F0-FA9D1799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5" t="5334" r="2990" b="2472"/>
          <a:stretch/>
        </p:blipFill>
        <p:spPr>
          <a:xfrm>
            <a:off x="2094242" y="844670"/>
            <a:ext cx="6793523" cy="59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</Words>
  <Application>Microsoft Office PowerPoint</Application>
  <PresentationFormat>Breitbild</PresentationFormat>
  <Paragraphs>66</Paragraphs>
  <Slides>21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Office</vt:lpstr>
      <vt:lpstr>Introduction to R  Session 1</vt:lpstr>
      <vt:lpstr>Course Instructor</vt:lpstr>
      <vt:lpstr>About this course</vt:lpstr>
      <vt:lpstr>Why this course? Why R?</vt:lpstr>
      <vt:lpstr>Importing and Working with Different Types of Data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Muhamamd</dc:creator>
  <cp:lastModifiedBy>Muhammad Muhamamd</cp:lastModifiedBy>
  <cp:revision>24</cp:revision>
  <dcterms:created xsi:type="dcterms:W3CDTF">2024-08-19T10:29:24Z</dcterms:created>
  <dcterms:modified xsi:type="dcterms:W3CDTF">2024-08-26T12:31:10Z</dcterms:modified>
</cp:coreProperties>
</file>